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1" r:id="rId4"/>
    <p:sldId id="270" r:id="rId5"/>
    <p:sldId id="258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12-May-20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12-May-20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1HGkP72XJ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Свирање обрађених песама по нотном тексту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13.05.2020.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Свирање обрађених песама по нотном тексту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већ сте на часовима са својим учитељицам учили да свирате песме уз помоћ нотног записа на металофону.</a:t>
            </a:r>
          </a:p>
          <a:p>
            <a:pPr marL="0" indent="0">
              <a:buNone/>
            </a:pPr>
            <a:r>
              <a:rPr lang="sr-Cyrl-RS" dirty="0"/>
              <a:t>Ваш задатак је да изаберете неку од песама коју сте већ учили да изводите помоћу металофона.</a:t>
            </a:r>
          </a:p>
          <a:p>
            <a:pPr marL="0" indent="0">
              <a:buNone/>
            </a:pPr>
            <a:r>
              <a:rPr lang="sr-Cyrl-RS" dirty="0"/>
              <a:t>Провежбајте неколико пута, а онда пошаљите снимак како свирате песму на металофону.</a:t>
            </a:r>
          </a:p>
          <a:p>
            <a:pPr marL="0" indent="0">
              <a:buNone/>
            </a:pPr>
            <a:r>
              <a:rPr lang="sr-Cyrl-RS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Свирање обрађених песама по нотном тексту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Да се подсетимо изведбе композиције на металофону.</a:t>
            </a:r>
          </a:p>
          <a:p>
            <a:r>
              <a:rPr lang="sr-Cyrl-RS" dirty="0"/>
              <a:t>На видеу одсвирана је песма Дафина.</a:t>
            </a:r>
          </a:p>
          <a:p>
            <a:r>
              <a:rPr lang="en-US" dirty="0">
                <a:hlinkClick r:id="rId2"/>
              </a:rPr>
              <a:t>https://www.youtube.com/watch?v=l1HGkP72XJg</a:t>
            </a:r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r>
              <a:rPr lang="sr-Cyrl-RS" dirty="0"/>
              <a:t>Напомена: Песму са видеа можда нисте радили, ту је као пример да вас подсети на свирање металофона и да видите како треба да изгледа ваш видео.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5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Свирање обрађених песама по нотном тексту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Неке од песама које сте радили су:</a:t>
            </a:r>
          </a:p>
          <a:p>
            <a:r>
              <a:rPr lang="sr-Cyrl-RS" dirty="0"/>
              <a:t>Синоћ мајка оженила Марка</a:t>
            </a:r>
          </a:p>
          <a:p>
            <a:r>
              <a:rPr lang="sr-Cyrl-RS" dirty="0"/>
              <a:t>Додола</a:t>
            </a:r>
          </a:p>
          <a:p>
            <a:r>
              <a:rPr lang="sr-Cyrl-RS" dirty="0"/>
              <a:t>Лазара мајка грдила</a:t>
            </a:r>
          </a:p>
          <a:p>
            <a:r>
              <a:rPr lang="sr-Cyrl-RS" dirty="0"/>
              <a:t>Поклон за Сергеја</a:t>
            </a:r>
          </a:p>
          <a:p>
            <a:r>
              <a:rPr lang="sr-Cyrl-RS" dirty="0"/>
              <a:t>Јесен</a:t>
            </a:r>
          </a:p>
          <a:p>
            <a:r>
              <a:rPr lang="sr-Cyrl-RS" dirty="0"/>
              <a:t>Трешњице</a:t>
            </a:r>
          </a:p>
        </p:txBody>
      </p:sp>
    </p:spTree>
    <p:extLst>
      <p:ext uri="{BB962C8B-B14F-4D97-AF65-F5344CB8AC3E}">
        <p14:creationId xmlns:p14="http://schemas.microsoft.com/office/powerpoint/2010/main" val="133578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Домаћи задатак: Изабрати једну од понуђених песама, коју сте већ радили. Провежбати, снимити изведбу на металофону и послати на </a:t>
            </a:r>
            <a:r>
              <a:rPr lang="en-US" dirty="0"/>
              <a:t>Google </a:t>
            </a:r>
            <a:r>
              <a:rPr lang="sr-Cyrl-RS" dirty="0"/>
              <a:t>учионици.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29</TotalTime>
  <Words>188</Words>
  <Application>Microsoft Office PowerPoint</Application>
  <PresentationFormat>Custom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Chalkboard 16x9</vt:lpstr>
      <vt:lpstr>Свирање обрађених песама по нотном тексту</vt:lpstr>
      <vt:lpstr>Свирање обрађених песама по нотном тексту</vt:lpstr>
      <vt:lpstr>Свирање обрађених песама по нотном тексту</vt:lpstr>
      <vt:lpstr>Свирање обрађених песама по нотном тексту</vt:lpstr>
      <vt:lpstr>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Свирање обрађених песама по нотном тексту</dc:title>
  <dc:creator>Irena</dc:creator>
  <cp:lastModifiedBy>Irena</cp:lastModifiedBy>
  <cp:revision>6</cp:revision>
  <dcterms:created xsi:type="dcterms:W3CDTF">2020-05-11T17:28:11Z</dcterms:created>
  <dcterms:modified xsi:type="dcterms:W3CDTF">2020-05-12T09:25:54Z</dcterms:modified>
</cp:coreProperties>
</file>